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67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</p:sldIdLst>
  <p:sldSz cx="6858000" cy="990346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2" userDrawn="1">
          <p15:clr>
            <a:srgbClr val="A4A3A4"/>
          </p15:clr>
        </p15:guide>
        <p15:guide id="2" pos="22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3172"/>
        <p:guide pos="224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461" y="1143000"/>
            <a:ext cx="2137079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674325" y="1320480"/>
            <a:ext cx="5512050" cy="3711901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674325" y="5141554"/>
            <a:ext cx="5512050" cy="2126285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342225" y="1117729"/>
            <a:ext cx="6172200" cy="791768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74325" y="3587131"/>
            <a:ext cx="5512050" cy="147124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74325" y="5141554"/>
            <a:ext cx="5512050" cy="681035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005827"/>
            <a:ext cx="6170175" cy="1018953"/>
          </a:xfrm>
        </p:spPr>
        <p:txBody>
          <a:bodyPr vert="horz" lIns="90000" tIns="46800" rIns="90000" bIns="46800" rtlCol="0" anchor="ctr" anchorCtr="0">
            <a:noAutofit/>
          </a:bodyPr>
          <a:lstStyle>
            <a:lvl1pPr>
              <a:defRPr sz="4400" u="none" strike="noStrike" kern="1200" cap="none" spc="6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342225" y="1049918"/>
            <a:ext cx="6170175" cy="6872735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19825" y="5557453"/>
            <a:ext cx="4369950" cy="1107332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119825" y="6664785"/>
            <a:ext cx="4369950" cy="1252896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2225" y="2167875"/>
            <a:ext cx="2911950" cy="6857138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606525" y="2167875"/>
            <a:ext cx="2911950" cy="6857138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42225" y="2063900"/>
            <a:ext cx="3005100" cy="551066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42225" y="2677351"/>
            <a:ext cx="3005100" cy="6347662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3507609" y="2053111"/>
            <a:ext cx="3005100" cy="551066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3507609" y="2677351"/>
            <a:ext cx="3005100" cy="6347662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42225" y="2245856"/>
            <a:ext cx="2943606" cy="66543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3572100" y="2245856"/>
            <a:ext cx="2940300" cy="66543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5757075" y="1320480"/>
            <a:ext cx="587250" cy="726264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14350" y="1320480"/>
            <a:ext cx="5157675" cy="726264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1000"/>
              </a:spcAft>
              <a:defRPr spc="300"/>
            </a:lvl1pPr>
            <a:lvl2pPr marL="514350" indent="-171450">
              <a:defRPr spc="300"/>
            </a:lvl2pPr>
            <a:lvl3pPr marL="857250" indent="-171450">
              <a:defRPr spc="300"/>
            </a:lvl3pPr>
            <a:lvl4pPr marL="1200150" indent="-171450">
              <a:defRPr spc="300"/>
            </a:lvl4pPr>
            <a:lvl5pPr marL="1543050" indent="-17145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42225" y="878587"/>
            <a:ext cx="6170175" cy="1018953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342225" y="2152278"/>
            <a:ext cx="6170175" cy="687273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344250" y="9118590"/>
            <a:ext cx="151875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2315250" y="9118590"/>
            <a:ext cx="222750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4993650" y="9118590"/>
            <a:ext cx="151875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135" algn="l"/>
          <a:tab pos="1207135" algn="l"/>
          <a:tab pos="1207135" algn="l"/>
          <a:tab pos="1207135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3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" Target="slide9.xml"/><Relationship Id="rId8" Type="http://schemas.openxmlformats.org/officeDocument/2006/relationships/slide" Target="slide8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64.xml"/><Relationship Id="rId14" Type="http://schemas.openxmlformats.org/officeDocument/2006/relationships/slide" Target="slide3.xml"/><Relationship Id="rId13" Type="http://schemas.openxmlformats.org/officeDocument/2006/relationships/slide" Target="slide7.xml"/><Relationship Id="rId12" Type="http://schemas.openxmlformats.org/officeDocument/2006/relationships/slide" Target="slide6.xml"/><Relationship Id="rId11" Type="http://schemas.openxmlformats.org/officeDocument/2006/relationships/slide" Target="slide5.xml"/><Relationship Id="rId10" Type="http://schemas.openxmlformats.org/officeDocument/2006/relationships/slide" Target="slide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5.xml"/><Relationship Id="rId2" Type="http://schemas.openxmlformats.org/officeDocument/2006/relationships/slide" Target="slide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6.xml"/><Relationship Id="rId2" Type="http://schemas.openxmlformats.org/officeDocument/2006/relationships/slide" Target="slide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7.xml"/><Relationship Id="rId2" Type="http://schemas.openxmlformats.org/officeDocument/2006/relationships/slide" Target="slide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8.xml"/><Relationship Id="rId2" Type="http://schemas.openxmlformats.org/officeDocument/2006/relationships/slide" Target="slide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.xml"/><Relationship Id="rId2" Type="http://schemas.openxmlformats.org/officeDocument/2006/relationships/slide" Target="slide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0.xml"/><Relationship Id="rId2" Type="http://schemas.openxmlformats.org/officeDocument/2006/relationships/slide" Target="slide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1.xml"/><Relationship Id="rId2" Type="http://schemas.openxmlformats.org/officeDocument/2006/relationships/slide" Target="slide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/Users/29398/Desktop/hbphotos/屏幕截图 2025-03-27 160751.png屏幕截图 2025-03-27 160751"/>
          <p:cNvPicPr>
            <a:picLocks noChangeAspect="1"/>
          </p:cNvPicPr>
          <p:nvPr/>
        </p:nvPicPr>
        <p:blipFill>
          <a:blip r:embed="rId1"/>
          <a:srcRect t="16243" b="16243"/>
          <a:stretch>
            <a:fillRect/>
          </a:stretch>
        </p:blipFill>
        <p:spPr>
          <a:xfrm>
            <a:off x="2576830" y="2714625"/>
            <a:ext cx="1748155" cy="1746250"/>
          </a:xfrm>
          <a:prstGeom prst="rect">
            <a:avLst/>
          </a:prstGeom>
        </p:spPr>
      </p:pic>
      <p:pic>
        <p:nvPicPr>
          <p:cNvPr id="5" name="图片 4" descr="C:/Users/29398/Desktop/hbphotos/屏幕截图 2025-03-27 160728.png屏幕截图 2025-03-27 160728"/>
          <p:cNvPicPr>
            <a:picLocks noChangeAspect="1"/>
          </p:cNvPicPr>
          <p:nvPr/>
        </p:nvPicPr>
        <p:blipFill>
          <a:blip r:embed="rId2"/>
          <a:srcRect t="16817" b="16817"/>
          <a:stretch>
            <a:fillRect/>
          </a:stretch>
        </p:blipFill>
        <p:spPr>
          <a:xfrm>
            <a:off x="4663440" y="2919730"/>
            <a:ext cx="1541145" cy="1522095"/>
          </a:xfrm>
          <a:prstGeom prst="rect">
            <a:avLst/>
          </a:prstGeom>
        </p:spPr>
      </p:pic>
      <p:pic>
        <p:nvPicPr>
          <p:cNvPr id="6" name="图片 5" descr="C:/Users/29398/Desktop/hbphotos/屏幕截图 2025-03-27 160735.png屏幕截图 2025-03-27 160735"/>
          <p:cNvPicPr>
            <a:picLocks noChangeAspect="1"/>
          </p:cNvPicPr>
          <p:nvPr/>
        </p:nvPicPr>
        <p:blipFill>
          <a:blip r:embed="rId3"/>
          <a:srcRect t="17894" b="17894"/>
          <a:stretch>
            <a:fillRect/>
          </a:stretch>
        </p:blipFill>
        <p:spPr>
          <a:xfrm>
            <a:off x="4175760" y="4855210"/>
            <a:ext cx="1552575" cy="1490980"/>
          </a:xfrm>
          <a:prstGeom prst="rect">
            <a:avLst/>
          </a:prstGeom>
        </p:spPr>
      </p:pic>
      <p:pic>
        <p:nvPicPr>
          <p:cNvPr id="7" name="图片 6" descr="C:/Users/29398/Desktop/hbphotos/屏幕截图 2025-03-27 160742.png屏幕截图 2025-03-27 160742"/>
          <p:cNvPicPr>
            <a:picLocks noChangeAspect="1"/>
          </p:cNvPicPr>
          <p:nvPr/>
        </p:nvPicPr>
        <p:blipFill>
          <a:blip r:embed="rId4"/>
          <a:srcRect t="19821" b="19821"/>
          <a:stretch>
            <a:fillRect/>
          </a:stretch>
        </p:blipFill>
        <p:spPr>
          <a:xfrm>
            <a:off x="1057910" y="4855210"/>
            <a:ext cx="1771015" cy="1581785"/>
          </a:xfrm>
          <a:prstGeom prst="rect">
            <a:avLst/>
          </a:prstGeom>
        </p:spPr>
      </p:pic>
      <p:pic>
        <p:nvPicPr>
          <p:cNvPr id="8" name="图片 7" descr="C:/Users/29398/Desktop/hbphotos/屏幕截图 2025-03-27 160806.png屏幕截图 2025-03-27 160806"/>
          <p:cNvPicPr>
            <a:picLocks noChangeAspect="1"/>
          </p:cNvPicPr>
          <p:nvPr/>
        </p:nvPicPr>
        <p:blipFill>
          <a:blip r:embed="rId5"/>
          <a:srcRect t="12442" b="12442"/>
          <a:stretch>
            <a:fillRect/>
          </a:stretch>
        </p:blipFill>
        <p:spPr>
          <a:xfrm>
            <a:off x="475615" y="2604135"/>
            <a:ext cx="1689100" cy="1866900"/>
          </a:xfrm>
          <a:prstGeom prst="rect">
            <a:avLst/>
          </a:prstGeom>
        </p:spPr>
      </p:pic>
      <p:pic>
        <p:nvPicPr>
          <p:cNvPr id="10" name="图片 9" descr="C:/Users/29398/Desktop/hbphotos/屏幕截图 2025-03-27 160712.png屏幕截图 2025-03-27 160712"/>
          <p:cNvPicPr>
            <a:picLocks noChangeAspect="1"/>
          </p:cNvPicPr>
          <p:nvPr/>
        </p:nvPicPr>
        <p:blipFill>
          <a:blip r:embed="rId6"/>
          <a:srcRect t="14165" b="14165"/>
          <a:stretch>
            <a:fillRect/>
          </a:stretch>
        </p:blipFill>
        <p:spPr>
          <a:xfrm>
            <a:off x="1176020" y="583565"/>
            <a:ext cx="1512570" cy="1614805"/>
          </a:xfrm>
          <a:prstGeom prst="rect">
            <a:avLst/>
          </a:prstGeom>
        </p:spPr>
      </p:pic>
      <p:pic>
        <p:nvPicPr>
          <p:cNvPr id="23" name="图片 22" descr="C:/Users/29398/Desktop/hbphotos/屏幕截图 2025-03-27 160721.png屏幕截图 2025-03-27 160721"/>
          <p:cNvPicPr>
            <a:picLocks noChangeAspect="1"/>
          </p:cNvPicPr>
          <p:nvPr/>
        </p:nvPicPr>
        <p:blipFill>
          <a:blip r:embed="rId7"/>
          <a:srcRect t="15229" b="15229"/>
          <a:stretch>
            <a:fillRect/>
          </a:stretch>
        </p:blipFill>
        <p:spPr>
          <a:xfrm>
            <a:off x="3970020" y="628650"/>
            <a:ext cx="1521460" cy="160083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88695" y="6650990"/>
            <a:ext cx="4879975" cy="3571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600">
                <a:latin typeface="+mj-ea"/>
                <a:ea typeface="+mj-ea"/>
              </a:rPr>
              <a:t>All kinds of Faces</a:t>
            </a:r>
            <a:endParaRPr lang="en-US" altLang="zh-CN" sz="6600">
              <a:latin typeface="+mj-ea"/>
              <a:ea typeface="+mj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/Users/29398/Desktop/hbphotos/屏幕截图 2025-03-27 160751.png屏幕截图 2025-03-27 160751"/>
          <p:cNvPicPr>
            <a:picLocks noChangeAspect="1"/>
          </p:cNvPicPr>
          <p:nvPr/>
        </p:nvPicPr>
        <p:blipFill>
          <a:blip r:embed="rId1"/>
          <a:srcRect t="16243" b="16243"/>
          <a:stretch>
            <a:fillRect/>
          </a:stretch>
        </p:blipFill>
        <p:spPr>
          <a:xfrm>
            <a:off x="2477770" y="3114675"/>
            <a:ext cx="2072005" cy="2069465"/>
          </a:xfrm>
          <a:prstGeom prst="rect">
            <a:avLst/>
          </a:prstGeom>
        </p:spPr>
      </p:pic>
      <p:pic>
        <p:nvPicPr>
          <p:cNvPr id="5" name="图片 4" descr="C:/Users/29398/Desktop/hbphotos/屏幕截图 2025-03-27 160728.png屏幕截图 2025-03-27 160728"/>
          <p:cNvPicPr>
            <a:picLocks noChangeAspect="1"/>
          </p:cNvPicPr>
          <p:nvPr/>
        </p:nvPicPr>
        <p:blipFill>
          <a:blip r:embed="rId2"/>
          <a:srcRect t="16817" b="16817"/>
          <a:stretch>
            <a:fillRect/>
          </a:stretch>
        </p:blipFill>
        <p:spPr>
          <a:xfrm>
            <a:off x="4928235" y="3232150"/>
            <a:ext cx="1826260" cy="1803400"/>
          </a:xfrm>
          <a:prstGeom prst="rect">
            <a:avLst/>
          </a:prstGeom>
        </p:spPr>
      </p:pic>
      <p:pic>
        <p:nvPicPr>
          <p:cNvPr id="6" name="图片 5" descr="C:/Users/29398/Desktop/hbphotos/屏幕截图 2025-03-27 160735.png屏幕截图 2025-03-27 160735"/>
          <p:cNvPicPr>
            <a:picLocks noChangeAspect="1"/>
          </p:cNvPicPr>
          <p:nvPr/>
        </p:nvPicPr>
        <p:blipFill>
          <a:blip r:embed="rId3"/>
          <a:srcRect t="17894" b="17894"/>
          <a:stretch>
            <a:fillRect/>
          </a:stretch>
        </p:blipFill>
        <p:spPr>
          <a:xfrm>
            <a:off x="4223385" y="5588000"/>
            <a:ext cx="1840230" cy="1767205"/>
          </a:xfrm>
          <a:prstGeom prst="rect">
            <a:avLst/>
          </a:prstGeom>
        </p:spPr>
      </p:pic>
      <p:pic>
        <p:nvPicPr>
          <p:cNvPr id="7" name="图片 6" descr="C:/Users/29398/Desktop/hbphotos/屏幕截图 2025-03-27 160742.png屏幕截图 2025-03-27 160742"/>
          <p:cNvPicPr>
            <a:picLocks noChangeAspect="1"/>
          </p:cNvPicPr>
          <p:nvPr/>
        </p:nvPicPr>
        <p:blipFill>
          <a:blip r:embed="rId4"/>
          <a:srcRect t="19821" b="19821"/>
          <a:stretch>
            <a:fillRect/>
          </a:stretch>
        </p:blipFill>
        <p:spPr>
          <a:xfrm>
            <a:off x="939800" y="5558155"/>
            <a:ext cx="2099310" cy="1874520"/>
          </a:xfrm>
          <a:prstGeom prst="rect">
            <a:avLst/>
          </a:prstGeom>
        </p:spPr>
      </p:pic>
      <p:pic>
        <p:nvPicPr>
          <p:cNvPr id="8" name="图片 7" descr="C:/Users/29398/Desktop/hbphotos/屏幕截图 2025-03-27 160806.png屏幕截图 2025-03-27 160806"/>
          <p:cNvPicPr>
            <a:picLocks noChangeAspect="1"/>
          </p:cNvPicPr>
          <p:nvPr/>
        </p:nvPicPr>
        <p:blipFill>
          <a:blip r:embed="rId5"/>
          <a:srcRect t="12442" b="12442"/>
          <a:stretch>
            <a:fillRect/>
          </a:stretch>
        </p:blipFill>
        <p:spPr>
          <a:xfrm>
            <a:off x="280035" y="3042920"/>
            <a:ext cx="2002155" cy="2212975"/>
          </a:xfrm>
          <a:prstGeom prst="rect">
            <a:avLst/>
          </a:prstGeom>
        </p:spPr>
      </p:pic>
      <p:pic>
        <p:nvPicPr>
          <p:cNvPr id="10" name="图片 9" descr="C:/Users/29398/Desktop/hbphotos/屏幕截图 2025-03-27 160712.png屏幕截图 2025-03-27 160712"/>
          <p:cNvPicPr>
            <a:picLocks noChangeAspect="1"/>
          </p:cNvPicPr>
          <p:nvPr/>
        </p:nvPicPr>
        <p:blipFill>
          <a:blip r:embed="rId6"/>
          <a:srcRect t="14165" b="14165"/>
          <a:stretch>
            <a:fillRect/>
          </a:stretch>
        </p:blipFill>
        <p:spPr>
          <a:xfrm>
            <a:off x="1049655" y="583565"/>
            <a:ext cx="1793240" cy="191389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80035" y="7647940"/>
            <a:ext cx="6474460" cy="2171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>
                <a:latin typeface="+mj-ea"/>
                <a:ea typeface="+mj-ea"/>
              </a:rPr>
              <a:t>Click on the colored buttons to start getting to know them!</a:t>
            </a:r>
            <a:endParaRPr lang="en-US" altLang="zh-CN" sz="4400">
              <a:latin typeface="+mj-ea"/>
              <a:ea typeface="+mj-ea"/>
            </a:endParaRPr>
          </a:p>
        </p:txBody>
      </p:sp>
      <p:pic>
        <p:nvPicPr>
          <p:cNvPr id="23" name="图片 22" descr="C:/Users/29398/Desktop/hbphotos/屏幕截图 2025-03-27 160721.png屏幕截图 2025-03-27 160721"/>
          <p:cNvPicPr>
            <a:picLocks noChangeAspect="1"/>
          </p:cNvPicPr>
          <p:nvPr/>
        </p:nvPicPr>
        <p:blipFill>
          <a:blip r:embed="rId7"/>
          <a:srcRect t="15229" b="15229"/>
          <a:stretch>
            <a:fillRect/>
          </a:stretch>
        </p:blipFill>
        <p:spPr>
          <a:xfrm>
            <a:off x="4136390" y="628650"/>
            <a:ext cx="1803400" cy="1897380"/>
          </a:xfrm>
          <a:prstGeom prst="rect">
            <a:avLst/>
          </a:prstGeom>
        </p:spPr>
      </p:pic>
      <p:sp>
        <p:nvSpPr>
          <p:cNvPr id="2" name="椭圆 1">
            <a:hlinkClick r:id="rId8" action="ppaction://hlinksldjump"/>
          </p:cNvPr>
          <p:cNvSpPr/>
          <p:nvPr/>
        </p:nvSpPr>
        <p:spPr>
          <a:xfrm>
            <a:off x="1698625" y="2345055"/>
            <a:ext cx="548005" cy="5670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>
            <a:hlinkClick r:id="rId9" action="ppaction://hlinksldjump"/>
          </p:cNvPr>
          <p:cNvSpPr/>
          <p:nvPr/>
        </p:nvSpPr>
        <p:spPr>
          <a:xfrm>
            <a:off x="4794885" y="2362835"/>
            <a:ext cx="548005" cy="5670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>
            <a:hlinkClick r:id="rId10" action="ppaction://hlinksldjump"/>
          </p:cNvPr>
          <p:cNvSpPr/>
          <p:nvPr/>
        </p:nvSpPr>
        <p:spPr>
          <a:xfrm>
            <a:off x="5649595" y="4933950"/>
            <a:ext cx="548005" cy="56705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>
            <a:hlinkClick r:id="rId11" action="ppaction://hlinksldjump"/>
          </p:cNvPr>
          <p:cNvSpPr/>
          <p:nvPr/>
        </p:nvSpPr>
        <p:spPr>
          <a:xfrm>
            <a:off x="4926330" y="7183755"/>
            <a:ext cx="548005" cy="5670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>
            <a:hlinkClick r:id="rId12" action="ppaction://hlinksldjump"/>
          </p:cNvPr>
          <p:cNvSpPr/>
          <p:nvPr/>
        </p:nvSpPr>
        <p:spPr>
          <a:xfrm>
            <a:off x="1710690" y="7257415"/>
            <a:ext cx="548005" cy="56705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>
            <a:hlinkClick r:id="rId13" action="ppaction://hlinksldjump"/>
          </p:cNvPr>
          <p:cNvSpPr/>
          <p:nvPr/>
        </p:nvSpPr>
        <p:spPr>
          <a:xfrm>
            <a:off x="675640" y="4951730"/>
            <a:ext cx="548005" cy="56705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>
            <a:hlinkClick r:id="rId14" action="ppaction://hlinksldjump"/>
          </p:cNvPr>
          <p:cNvSpPr/>
          <p:nvPr/>
        </p:nvSpPr>
        <p:spPr>
          <a:xfrm>
            <a:off x="3239770" y="4991100"/>
            <a:ext cx="548005" cy="56705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1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This face is shy.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751.png屏幕截图 2025-03-27 160751"/>
          <p:cNvPicPr>
            <a:picLocks noChangeAspect="1"/>
          </p:cNvPicPr>
          <p:nvPr>
            <p:ph idx="1"/>
          </p:nvPr>
        </p:nvPicPr>
        <p:blipFill>
          <a:blip r:embed="rId1"/>
          <a:srcRect t="16240" b="16240"/>
          <a:stretch>
            <a:fillRect/>
          </a:stretch>
        </p:blipFill>
        <p:spPr>
          <a:xfrm>
            <a:off x="342265" y="1405255"/>
            <a:ext cx="6170295" cy="6161405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This face is sorry.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728.png屏幕截图 2025-03-27 160728"/>
          <p:cNvPicPr>
            <a:picLocks noChangeAspect="1"/>
          </p:cNvPicPr>
          <p:nvPr>
            <p:ph idx="1"/>
          </p:nvPr>
        </p:nvPicPr>
        <p:blipFill>
          <a:blip r:embed="rId1"/>
          <a:srcRect t="17034" b="17034"/>
          <a:stretch>
            <a:fillRect/>
          </a:stretch>
        </p:blipFill>
        <p:spPr>
          <a:xfrm>
            <a:off x="681355" y="1745615"/>
            <a:ext cx="5588000" cy="5480685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265" y="8006080"/>
            <a:ext cx="6515100" cy="1019175"/>
          </a:xfrm>
        </p:spPr>
        <p:txBody>
          <a:bodyPr/>
          <a:p>
            <a:r>
              <a:rPr lang="en-US" altLang="zh-CN"/>
              <a:t>This face is excited.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735.png屏幕截图 2025-03-27 160735"/>
          <p:cNvPicPr>
            <a:picLocks noChangeAspect="1"/>
          </p:cNvPicPr>
          <p:nvPr>
            <p:ph idx="1"/>
          </p:nvPr>
        </p:nvPicPr>
        <p:blipFill>
          <a:blip r:embed="rId1"/>
          <a:srcRect t="19122" b="19122"/>
          <a:stretch>
            <a:fillRect/>
          </a:stretch>
        </p:blipFill>
        <p:spPr>
          <a:xfrm>
            <a:off x="662305" y="1847215"/>
            <a:ext cx="5715000" cy="5276850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265" y="8006080"/>
            <a:ext cx="6516370" cy="1019175"/>
          </a:xfrm>
        </p:spPr>
        <p:txBody>
          <a:bodyPr/>
          <a:p>
            <a:r>
              <a:rPr lang="en-US" altLang="zh-CN"/>
              <a:t>This face is scared.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742.png屏幕截图 2025-03-27 160742"/>
          <p:cNvPicPr>
            <a:picLocks noChangeAspect="1"/>
          </p:cNvPicPr>
          <p:nvPr>
            <p:ph idx="1"/>
          </p:nvPr>
        </p:nvPicPr>
        <p:blipFill>
          <a:blip r:embed="rId1"/>
          <a:srcRect t="19826" b="19826"/>
          <a:stretch>
            <a:fillRect/>
          </a:stretch>
        </p:blipFill>
        <p:spPr>
          <a:xfrm>
            <a:off x="342265" y="1732280"/>
            <a:ext cx="6170295" cy="5507355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2265" y="8006080"/>
            <a:ext cx="6516370" cy="1019175"/>
          </a:xfrm>
        </p:spPr>
        <p:txBody>
          <a:bodyPr/>
          <a:p>
            <a:r>
              <a:rPr lang="en-US" altLang="zh-CN"/>
              <a:t>This face is sleepy.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806.png屏幕截图 2025-03-27 160806"/>
          <p:cNvPicPr>
            <a:picLocks noChangeAspect="1"/>
          </p:cNvPicPr>
          <p:nvPr>
            <p:ph idx="1"/>
          </p:nvPr>
        </p:nvPicPr>
        <p:blipFill>
          <a:blip r:embed="rId1"/>
          <a:srcRect t="12437" b="12437"/>
          <a:stretch>
            <a:fillRect/>
          </a:stretch>
        </p:blipFill>
        <p:spPr>
          <a:xfrm>
            <a:off x="342265" y="1076960"/>
            <a:ext cx="6170295" cy="6817995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This face is happy.</a:t>
            </a:r>
            <a:endParaRPr lang="en-US" altLang="zh-CN"/>
          </a:p>
        </p:txBody>
      </p:sp>
      <p:pic>
        <p:nvPicPr>
          <p:cNvPr id="4" name="内容占位符 3" descr="C:/Users/29398/Desktop/hbphotos/屏幕截图 2025-03-27 160712.png屏幕截图 2025-03-27 160712"/>
          <p:cNvPicPr>
            <a:picLocks noChangeAspect="1"/>
          </p:cNvPicPr>
          <p:nvPr>
            <p:ph idx="1"/>
          </p:nvPr>
        </p:nvPicPr>
        <p:blipFill>
          <a:blip r:embed="rId1"/>
          <a:srcRect t="13536" b="13536"/>
          <a:stretch>
            <a:fillRect/>
          </a:stretch>
        </p:blipFill>
        <p:spPr>
          <a:xfrm>
            <a:off x="447040" y="1272540"/>
            <a:ext cx="5920105" cy="6426200"/>
          </a:xfrm>
          <a:prstGeom prst="rect">
            <a:avLst/>
          </a:prstGeom>
        </p:spPr>
      </p:pic>
      <p:sp>
        <p:nvSpPr>
          <p:cNvPr id="6" name="矩形 5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This face is sad.</a:t>
            </a:r>
            <a:endParaRPr lang="en-US" altLang="zh-CN"/>
          </a:p>
        </p:txBody>
      </p:sp>
      <p:pic>
        <p:nvPicPr>
          <p:cNvPr id="6" name="内容占位符 5" descr="C:/Users/29398/Desktop/hbphotos/屏幕截图 2025-03-27 160721.png屏幕截图 2025-03-27 160721"/>
          <p:cNvPicPr>
            <a:picLocks noChangeAspect="1"/>
          </p:cNvPicPr>
          <p:nvPr>
            <p:ph idx="1"/>
          </p:nvPr>
        </p:nvPicPr>
        <p:blipFill>
          <a:blip r:embed="rId1"/>
          <a:srcRect t="15236" b="15236"/>
          <a:stretch>
            <a:fillRect/>
          </a:stretch>
        </p:blipFill>
        <p:spPr>
          <a:xfrm>
            <a:off x="342265" y="1240790"/>
            <a:ext cx="6170295" cy="6489700"/>
          </a:xfrm>
          <a:prstGeom prst="rect">
            <a:avLst/>
          </a:prstGeom>
        </p:spPr>
      </p:pic>
      <p:sp>
        <p:nvSpPr>
          <p:cNvPr id="5" name="矩形 4">
            <a:hlinkClick r:id="rId2" action="ppaction://hlinksldjump"/>
          </p:cNvPr>
          <p:cNvSpPr/>
          <p:nvPr/>
        </p:nvSpPr>
        <p:spPr>
          <a:xfrm>
            <a:off x="-711835" y="-117475"/>
            <a:ext cx="8268335" cy="10235565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  <p:transition/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210</Words>
  <Application>WPS 演示</Application>
  <PresentationFormat>宽屏</PresentationFormat>
  <Paragraphs>18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This is a puppy.</vt:lpstr>
      <vt:lpstr>This is a chick.</vt:lpstr>
      <vt:lpstr>This is a cub.</vt:lpstr>
      <vt:lpstr>This is a calf.</vt:lpstr>
      <vt:lpstr>This is a kid.</vt:lpstr>
      <vt:lpstr>This is a foal.</vt:lpstr>
      <vt:lpstr>This is a cat.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Linda.璽</cp:lastModifiedBy>
  <cp:revision>158</cp:revision>
  <dcterms:created xsi:type="dcterms:W3CDTF">2019-06-19T02:08:00Z</dcterms:created>
  <dcterms:modified xsi:type="dcterms:W3CDTF">2025-03-27T08:30:07Z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83B536A5E9974C32B42FC312A2FCD06F_11</vt:lpwstr>
  </property>
</Properties>
</file>